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925B-CB0A-48E7-A26B-EE8262926E32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87EF0-BA38-4809-B9D3-CD2617CF9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408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925B-CB0A-48E7-A26B-EE8262926E32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87EF0-BA38-4809-B9D3-CD2617CF9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109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925B-CB0A-48E7-A26B-EE8262926E32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87EF0-BA38-4809-B9D3-CD2617CF9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199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925B-CB0A-48E7-A26B-EE8262926E32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87EF0-BA38-4809-B9D3-CD2617CF9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511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925B-CB0A-48E7-A26B-EE8262926E32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87EF0-BA38-4809-B9D3-CD2617CF9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154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925B-CB0A-48E7-A26B-EE8262926E32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87EF0-BA38-4809-B9D3-CD2617CF9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256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925B-CB0A-48E7-A26B-EE8262926E32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87EF0-BA38-4809-B9D3-CD2617CF9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038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925B-CB0A-48E7-A26B-EE8262926E32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87EF0-BA38-4809-B9D3-CD2617CF9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17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925B-CB0A-48E7-A26B-EE8262926E32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87EF0-BA38-4809-B9D3-CD2617CF9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049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925B-CB0A-48E7-A26B-EE8262926E32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87EF0-BA38-4809-B9D3-CD2617CF9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667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925B-CB0A-48E7-A26B-EE8262926E32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87EF0-BA38-4809-B9D3-CD2617CF9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36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D925B-CB0A-48E7-A26B-EE8262926E32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87EF0-BA38-4809-B9D3-CD2617CF9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775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"/>
            <a:ext cx="12192000" cy="685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536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"/>
            <a:ext cx="12192000" cy="685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425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"/>
            <a:ext cx="12192000" cy="685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892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"/>
            <a:ext cx="12192000" cy="685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425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"/>
            <a:ext cx="12192000" cy="685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012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"/>
            <a:ext cx="12192000" cy="685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300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"/>
            <a:ext cx="12192000" cy="685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341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"/>
            <a:ext cx="12192000" cy="685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349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"/>
            <a:ext cx="12192000" cy="685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399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"/>
            <a:ext cx="12192000" cy="685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039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"/>
            <a:ext cx="12192000" cy="685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5157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Широкоэкранный</PresentationFormat>
  <Paragraphs>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dcterms:created xsi:type="dcterms:W3CDTF">2023-12-13T10:17:51Z</dcterms:created>
  <dcterms:modified xsi:type="dcterms:W3CDTF">2023-12-18T02:57:55Z</dcterms:modified>
</cp:coreProperties>
</file>