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6" y="33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5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88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99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5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51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8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7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9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1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3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BBF285-E0F9-44FD-8F2E-866360D36EE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6CC06F-6BA9-4E24-8AFB-A71DE2280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15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«Россия – спортивная держава»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657600"/>
            <a:ext cx="8421288" cy="194733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Общественная палата Новосибирской области</a:t>
            </a:r>
          </a:p>
          <a:p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Комиссия по развитию спорта и туризма</a:t>
            </a:r>
          </a:p>
          <a:p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Председатель  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Михаил </a:t>
            </a:r>
            <a:r>
              <a:rPr lang="ru-RU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Алоян</a:t>
            </a:r>
          </a:p>
          <a:p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5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56" y="144794"/>
            <a:ext cx="6019800" cy="2263195"/>
          </a:xfrm>
        </p:spPr>
        <p:txBody>
          <a:bodyPr>
            <a:noAutofit/>
          </a:bodyPr>
          <a:lstStyle/>
          <a:p>
            <a:r>
              <a:rPr lang="ru-RU" dirty="0"/>
              <a:t>3.	Комплексный </a:t>
            </a:r>
            <a:r>
              <a:rPr lang="ru-RU" dirty="0" smtClean="0"/>
              <a:t>подход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Практика </a:t>
            </a:r>
            <a:r>
              <a:rPr lang="ru-RU" dirty="0"/>
              <a:t>выездных мероприятий в районы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883" y="2438551"/>
            <a:ext cx="5631132" cy="203467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Ноябрь</a:t>
            </a:r>
            <a:r>
              <a:rPr lang="ru-RU" sz="1400" b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2023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Место: рабочий поселок Колывань, </a:t>
            </a:r>
            <a:r>
              <a:rPr lang="ru-RU" sz="14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Колыванского</a:t>
            </a: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района Новосибирской области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Количество участников: 150 </a:t>
            </a:r>
            <a:r>
              <a:rPr lang="ru-RU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участников соревнований</a:t>
            </a:r>
          </a:p>
          <a:p>
            <a:endParaRPr lang="ru-RU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Формат: масштабный спортивно-патриотический фестиваль «Зарядка с Чемпионом» для детей от детского сада до колледжа </a:t>
            </a:r>
            <a:r>
              <a:rPr lang="ru-RU" sz="1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Колыванского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района, в том числе села </a:t>
            </a:r>
            <a:r>
              <a:rPr lang="ru-RU" sz="1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Кандаурово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и Скала. </a:t>
            </a:r>
            <a:endParaRPr lang="ru-RU" sz="1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Особенностью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этого мероприятия стало участие в нем детей с ОВЗ, которые принимали участие наравне со всеми. </a:t>
            </a:r>
            <a:endParaRPr lang="ru-RU" sz="1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Инклюзивный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компонент было решено включать в дальнейшую работу, как успешную практику формирования дружелюбной, милосердной среды в детских коллективах.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5" b="27958"/>
          <a:stretch/>
        </p:blipFill>
        <p:spPr>
          <a:xfrm>
            <a:off x="6059488" y="4473224"/>
            <a:ext cx="6081228" cy="2330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23852" r="12332" b="18836"/>
          <a:stretch/>
        </p:blipFill>
        <p:spPr>
          <a:xfrm>
            <a:off x="6059488" y="2261937"/>
            <a:ext cx="3879235" cy="2063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21315" r="9675" b="27406"/>
          <a:stretch/>
        </p:blipFill>
        <p:spPr>
          <a:xfrm>
            <a:off x="6059488" y="196702"/>
            <a:ext cx="3867698" cy="1911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r="18978"/>
          <a:stretch/>
        </p:blipFill>
        <p:spPr>
          <a:xfrm>
            <a:off x="10000644" y="196702"/>
            <a:ext cx="2156059" cy="41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53" y="369790"/>
            <a:ext cx="10648722" cy="1507067"/>
          </a:xfrm>
        </p:spPr>
        <p:txBody>
          <a:bodyPr>
            <a:normAutofit/>
          </a:bodyPr>
          <a:lstStyle/>
          <a:p>
            <a:r>
              <a:rPr lang="ru-RU" dirty="0" smtClean="0"/>
              <a:t>Приоритетные направления в работе 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43" y="1876858"/>
            <a:ext cx="967495" cy="9674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513" y="1876858"/>
            <a:ext cx="967495" cy="9674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50" y="1876858"/>
            <a:ext cx="967495" cy="9674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87" y="1876858"/>
            <a:ext cx="967495" cy="9674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75" y="1876857"/>
            <a:ext cx="911951" cy="9119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07" y="1876858"/>
            <a:ext cx="967495" cy="9674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70" y="1876858"/>
            <a:ext cx="773996" cy="7739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44" y="1876858"/>
            <a:ext cx="967495" cy="9674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81" y="1876858"/>
            <a:ext cx="967495" cy="9674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1" y="1876858"/>
            <a:ext cx="967495" cy="9674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72" y="1876858"/>
            <a:ext cx="773996" cy="7739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738" y="3455818"/>
            <a:ext cx="11939262" cy="25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спешная практика проекта «Зарядка с чемпионом»;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оспитание детей и молодежи личным примером выдающихся спортсменов-земляков, представителей разных спортивных дисциплин;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 внутри спортивных федераций движения, направленного на популяризацию спорта и ЗОЖ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частие в региональных и федеральных спортивных проектах и движениях;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отрудничество с патриотическими клубами НСО;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абота по 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ресоциализации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участников СВО путем привлечения их к физкультурным и спортивным  занятиям;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заимодействие с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профильной комиссией ОП РФ и 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экстраполирование наиболее результативных проектов на уровень СФО и РФ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т.д.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990" y="2784109"/>
            <a:ext cx="8001000" cy="2971801"/>
          </a:xfrm>
        </p:spPr>
        <p:txBody>
          <a:bodyPr/>
          <a:lstStyle/>
          <a:p>
            <a:r>
              <a:rPr lang="ru-RU" dirty="0" smtClean="0"/>
              <a:t>Спорт – норма жизни!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9524" y="5971053"/>
            <a:ext cx="6400800" cy="6415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Спасибо за Ваше внимание!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4416" r="218" b="18206"/>
          <a:stretch/>
        </p:blipFill>
        <p:spPr>
          <a:xfrm>
            <a:off x="1895099" y="164343"/>
            <a:ext cx="8328777" cy="46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25" y="1391790"/>
            <a:ext cx="3183556" cy="3183556"/>
          </a:xfrm>
          <a:prstGeom prst="ellipse">
            <a:avLst/>
          </a:prstGeom>
          <a:ln w="101600" cmpd="thinThick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4" y="1391790"/>
            <a:ext cx="3183556" cy="3183556"/>
          </a:xfrm>
          <a:prstGeom prst="ellipse">
            <a:avLst/>
          </a:prstGeom>
          <a:ln w="101600" cmpd="thinThick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7945" r="135" b="23411"/>
          <a:stretch/>
        </p:blipFill>
        <p:spPr>
          <a:xfrm>
            <a:off x="8493751" y="1391790"/>
            <a:ext cx="3183556" cy="3183556"/>
          </a:xfrm>
          <a:prstGeom prst="ellipse">
            <a:avLst/>
          </a:prstGeom>
          <a:ln w="101600" cmpd="thinThick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1" name="TextBox 10"/>
          <p:cNvSpPr txBox="1"/>
          <p:nvPr/>
        </p:nvSpPr>
        <p:spPr>
          <a:xfrm>
            <a:off x="250257" y="198254"/>
            <a:ext cx="1172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Комиссия </a:t>
            </a:r>
            <a:r>
              <a:rPr lang="ru-RU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по развитию спорта и туризма </a:t>
            </a:r>
            <a:br>
              <a:rPr lang="ru-RU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в настоящем составе была сформирована в июле 2023 года, при формировании </a:t>
            </a:r>
            <a:br>
              <a:rPr lang="ru-RU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8 созыва Общественной палаты Новосибирской области.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3829" y="4605518"/>
            <a:ext cx="35613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 smtClean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ru-RU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ПРЕДСЕДАТЕЛЬ</a:t>
            </a:r>
            <a:r>
              <a:rPr lang="ru-RU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</a:t>
            </a:r>
          </a:p>
          <a:p>
            <a:pPr algn="ctr"/>
            <a:r>
              <a:rPr lang="ru-RU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Михаил </a:t>
            </a:r>
            <a:r>
              <a:rPr lang="ru-RU" b="1" cap="all" dirty="0" err="1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Алоян</a:t>
            </a:r>
            <a:r>
              <a:rPr lang="ru-RU" b="1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 </a:t>
            </a:r>
            <a:r>
              <a:rPr lang="ru-RU" sz="14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Заслуженный мастер спорта России, призёр Олимпийских игр, двукратный чемпион мира, обладатель Кубка мира, чемпион России и Европы.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277" y="4868847"/>
            <a:ext cx="3859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ЗАМЕСТИТЕЛЬ ПРЕДСЕДАТЕЛЯ </a:t>
            </a:r>
            <a:r>
              <a:rPr lang="ru-RU" b="1" dirty="0" smtClean="0"/>
              <a:t>РОМАН КАЗАНЦЕВ</a:t>
            </a:r>
          </a:p>
          <a:p>
            <a:pPr algn="ctr"/>
            <a:r>
              <a:rPr lang="ru-RU" sz="1400" dirty="0" smtClean="0"/>
              <a:t>МАСТЕР СПОРТА РОССИИ ПО ТАЙСКОМУ БОКСУ, ПРИЗЕР КУБКА РОССИИ, ПОБЕДИТЕЛЬ ПЕРВЕНСТВА И ПРИЗЕР ЧЕМПИОНАТА РОССИИ ПО ТАЙСКОМУ БОКСУ, ПОБЕДИТЕЛЬ МЕЖДУНАРОДНЫХ ТУРНИРОВ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00436" y="4575346"/>
            <a:ext cx="37701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dirty="0" smtClean="0"/>
              <a:t>ЗАМЕСТИТЕЛЬ ПРЕДСЕДАТЕЛЯ</a:t>
            </a:r>
          </a:p>
          <a:p>
            <a:pPr algn="ctr"/>
            <a:r>
              <a:rPr lang="ru-RU" b="1" dirty="0" smtClean="0"/>
              <a:t>СЕРГЕЙ ЛЕОНОВ</a:t>
            </a:r>
          </a:p>
          <a:p>
            <a:pPr algn="ctr"/>
            <a:r>
              <a:rPr lang="ru-RU" sz="1400" dirty="0" smtClean="0"/>
              <a:t>ЗАМЕСТИТЕЛЬ ПРЕДСЕДАТЕЛЯ ОБЩЕСТВЕННОГО СОВЕТА ПРИ МИНИСТЕРСТВЕ ФИЗИЧЕСКОЙ КУЛЬТУРЫ И СПОРТА НСО, ПРЕЗИДЕНТ НРО ФСО «ФЕДЕРАЦИЯ РУКОПАШНОГО БОЯ»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7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058" y="1390936"/>
            <a:ext cx="6019800" cy="1143000"/>
          </a:xfrm>
        </p:spPr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71451" y="2748737"/>
            <a:ext cx="6346241" cy="2048933"/>
          </a:xfrm>
        </p:spPr>
        <p:txBody>
          <a:bodyPr>
            <a:noAutofit/>
          </a:bodyPr>
          <a:lstStyle/>
          <a:p>
            <a:r>
              <a:rPr lang="ru-RU" sz="1400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Комиссия в своей работе руководствуется </a:t>
            </a:r>
            <a:endParaRPr lang="ru-RU" sz="1400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Стратегией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развития физической культуры и спорта 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Российской Федерации на период до 2030 года, которая была утверждена распоряжением Правительства Российской Федерации от 24 ноября 2020 г. N 3081-р.</a:t>
            </a: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Стратегия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разработана в соответствии с поручениями Президента Российской Федерации по итогам заседаний Совета при Президенте Российской Федерации по развитию физической культуры и спорта, состоявшихся 27 марта 2019 г. и 6 октября 2020 г.</a:t>
            </a:r>
          </a:p>
          <a:p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Правовую основу Стратегии составляют Конституция Российской Федерации, федеральные законы "О стратегическом планировании в Российской Федерации", "О физической культуре и спорте в Российской Федерации" и "Об образовании в Российской Федерации".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90" t="1197" r="2361" b="1599"/>
          <a:stretch/>
        </p:blipFill>
        <p:spPr>
          <a:xfrm>
            <a:off x="664144" y="731937"/>
            <a:ext cx="3753852" cy="5467151"/>
          </a:xfrm>
          <a:prstGeom prst="round2Diag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98" y="722833"/>
            <a:ext cx="688411" cy="688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14" y="722832"/>
            <a:ext cx="688411" cy="6884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47" y="722833"/>
            <a:ext cx="728938" cy="728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51" y="722833"/>
            <a:ext cx="750554" cy="750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27" y="722833"/>
            <a:ext cx="738631" cy="738631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00" y="722833"/>
            <a:ext cx="757814" cy="7578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156" y="722833"/>
            <a:ext cx="749420" cy="7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74" y="4591251"/>
            <a:ext cx="10981228" cy="207905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Задача: к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году увеличить количество людей, ведущих активный образ жизни, до 55%,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2030 году — до 70%. При этом спорт должен быть не модой, а устойчивой привычкой!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b="29682"/>
          <a:stretch/>
        </p:blipFill>
        <p:spPr>
          <a:xfrm>
            <a:off x="578337" y="202126"/>
            <a:ext cx="10981228" cy="43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086" y="4075517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комиссии по развитию спорта и туризма оп </a:t>
            </a:r>
            <a:r>
              <a:rPr lang="ru-RU" dirty="0" err="1" smtClean="0"/>
              <a:t>нсо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24858" r="13575" b="5154"/>
          <a:stretch/>
        </p:blipFill>
        <p:spPr>
          <a:xfrm>
            <a:off x="4263993" y="957874"/>
            <a:ext cx="3690932" cy="2657475"/>
          </a:xfrm>
          <a:prstGeom prst="parallelogram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18417" r="-156" b="6817"/>
          <a:stretch/>
        </p:blipFill>
        <p:spPr>
          <a:xfrm>
            <a:off x="19252" y="941091"/>
            <a:ext cx="4734939" cy="2663403"/>
          </a:xfrm>
          <a:prstGeom prst="parallelogram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3946"/>
          <a:stretch/>
        </p:blipFill>
        <p:spPr>
          <a:xfrm>
            <a:off x="7428187" y="968729"/>
            <a:ext cx="4734938" cy="2663403"/>
          </a:xfrm>
          <a:prstGeom prst="parallelogram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9" y="5814213"/>
            <a:ext cx="967495" cy="9674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28" y="5814213"/>
            <a:ext cx="967495" cy="9674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91" y="5814213"/>
            <a:ext cx="773996" cy="7739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65" y="5814213"/>
            <a:ext cx="967495" cy="9674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02" y="5814213"/>
            <a:ext cx="967495" cy="9674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9" y="5814213"/>
            <a:ext cx="967495" cy="9674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55" y="5814213"/>
            <a:ext cx="773996" cy="7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56" y="710278"/>
            <a:ext cx="6019800" cy="1143000"/>
          </a:xfrm>
        </p:spPr>
        <p:txBody>
          <a:bodyPr/>
          <a:lstStyle/>
          <a:p>
            <a:r>
              <a:rPr lang="ru-RU" dirty="0" smtClean="0"/>
              <a:t>1. Участие в федеральных проектах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56" y="2069432"/>
            <a:ext cx="5631132" cy="203467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Фестиваль «Русское лето #</a:t>
            </a:r>
            <a:r>
              <a:rPr lang="ru-RU" sz="14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ZaРоссию</a:t>
            </a:r>
            <a:r>
              <a:rPr lang="ru-RU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 </a:t>
            </a:r>
            <a:endParaRPr lang="ru-RU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Август, 2023 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Место </a:t>
            </a:r>
            <a:r>
              <a:rPr lang="ru-RU" sz="14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ПКиО</a:t>
            </a: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«Центральный». 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Количество участников: более 15 тысяч человек.</a:t>
            </a:r>
          </a:p>
          <a:p>
            <a:endParaRPr lang="ru-RU" sz="1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Организация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спортивной 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локации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Выступления богатырей АНО «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Сильнейшая нация 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мира»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Стенд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для спортивного 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метания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Оружейная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выкладка совместно с НРООО «Офицеры 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России»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Мастер-класс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по самообороне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Полевая кухня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6395" r="55" b="561"/>
          <a:stretch/>
        </p:blipFill>
        <p:spPr>
          <a:xfrm rot="179654">
            <a:off x="8412480" y="1005038"/>
            <a:ext cx="3647974" cy="5422429"/>
          </a:xfrm>
          <a:prstGeom prst="parallelogram">
            <a:avLst>
              <a:gd name="adj" fmla="val 23668"/>
            </a:avLst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3" t="4491" r="14620" b="141"/>
          <a:stretch/>
        </p:blipFill>
        <p:spPr>
          <a:xfrm>
            <a:off x="6676166" y="144794"/>
            <a:ext cx="2745228" cy="3416969"/>
          </a:xfrm>
          <a:prstGeom prst="parallelogram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9166" r="8580" b="6619"/>
          <a:stretch/>
        </p:blipFill>
        <p:spPr>
          <a:xfrm>
            <a:off x="6010015" y="3671844"/>
            <a:ext cx="2722944" cy="3046584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39377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513" y="672066"/>
            <a:ext cx="7804099" cy="1435865"/>
          </a:xfrm>
        </p:spPr>
        <p:txBody>
          <a:bodyPr>
            <a:noAutofit/>
          </a:bodyPr>
          <a:lstStyle/>
          <a:p>
            <a:r>
              <a:rPr lang="ru-RU" dirty="0" smtClean="0"/>
              <a:t>2. Взаимодействие </a:t>
            </a:r>
            <a:br>
              <a:rPr lang="ru-RU" dirty="0" smtClean="0"/>
            </a:br>
            <a:r>
              <a:rPr lang="ru-RU" dirty="0" smtClean="0"/>
              <a:t>со </a:t>
            </a:r>
            <a:r>
              <a:rPr lang="ru-RU" dirty="0"/>
              <a:t>спортивными клубами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спортивными </a:t>
            </a:r>
            <a:r>
              <a:rPr lang="ru-RU" dirty="0" smtClean="0"/>
              <a:t>объединениями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68769" y="2348564"/>
            <a:ext cx="5631132" cy="203467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Открытые систематические тренировки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Август, сентябрь, 2023 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Место: открытые площадки в Калининском и Октябрьском районах города Новосибирска. 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Количество участников: более 300 детей и родителей </a:t>
            </a:r>
            <a:endParaRPr lang="ru-RU" sz="14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Знакомство детей и взрослых с видами спорта: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икбоксинг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тайский бокс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грэпплинг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Совместные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тренировки на свежем воздухе позволяют укрепить не только самочувствие, но и семью. </a:t>
            </a:r>
            <a:endParaRPr lang="ru-RU" sz="1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Спорт </a:t>
            </a: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– объединяющая </a:t>
            </a:r>
            <a:r>
              <a:rPr lang="ru-RU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сила в семье!</a:t>
            </a:r>
            <a:endParaRPr lang="ru-RU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/>
          <a:stretch/>
        </p:blipFill>
        <p:spPr>
          <a:xfrm>
            <a:off x="155130" y="1560840"/>
            <a:ext cx="5227385" cy="38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chemeClr val="bg2">
                <a:tint val="97000"/>
                <a:hueMod val="92000"/>
                <a:satMod val="169000"/>
                <a:lumMod val="164000"/>
              </a:schemeClr>
            </a:gs>
            <a:gs pos="5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56" y="144794"/>
            <a:ext cx="6019800" cy="2263195"/>
          </a:xfrm>
        </p:spPr>
        <p:txBody>
          <a:bodyPr>
            <a:noAutofit/>
          </a:bodyPr>
          <a:lstStyle/>
          <a:p>
            <a:r>
              <a:rPr lang="ru-RU" dirty="0"/>
              <a:t>3.	Комплексный </a:t>
            </a:r>
            <a:r>
              <a:rPr lang="ru-RU" dirty="0" smtClean="0"/>
              <a:t>подход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Практика </a:t>
            </a:r>
            <a:r>
              <a:rPr lang="ru-RU" dirty="0"/>
              <a:t>выездных мероприятий в районы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883" y="2448176"/>
            <a:ext cx="5631132" cy="203467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Сентябрь</a:t>
            </a:r>
            <a:r>
              <a:rPr lang="ru-RU" sz="1400" b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 2023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Место: город Купино, </a:t>
            </a:r>
            <a:r>
              <a:rPr lang="ru-RU" sz="14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Купинский</a:t>
            </a: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район Новосибирской области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Количество участников: более 500 детей и </a:t>
            </a:r>
            <a:r>
              <a:rPr lang="ru-RU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родителей</a:t>
            </a: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На центральной площади города была проведено спортивное мероприятие в рамках проекта «Зарядка с чемпионом». </a:t>
            </a:r>
            <a:endParaRPr lang="ru-RU" sz="1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Также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был проведен ряд встреч с представителями администрации района, руководителями спортивных объединений, гражданскими активистами с целью мониторинга развития спортивного движения на территории. </a:t>
            </a:r>
            <a:endParaRPr lang="ru-RU" sz="1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Мероприятие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проведено в сотрудничестве с Движением «Защитник»</a:t>
            </a:r>
          </a:p>
          <a:p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144795"/>
            <a:ext cx="4762953" cy="3175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8" y="3465513"/>
            <a:ext cx="4973053" cy="33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5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56" y="144794"/>
            <a:ext cx="6019800" cy="2263195"/>
          </a:xfrm>
        </p:spPr>
        <p:txBody>
          <a:bodyPr>
            <a:noAutofit/>
          </a:bodyPr>
          <a:lstStyle/>
          <a:p>
            <a:r>
              <a:rPr lang="ru-RU" dirty="0"/>
              <a:t>3.	Комплексный </a:t>
            </a:r>
            <a:r>
              <a:rPr lang="ru-RU" dirty="0" smtClean="0"/>
              <a:t>подход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Практика </a:t>
            </a:r>
            <a:r>
              <a:rPr lang="ru-RU" dirty="0"/>
              <a:t>выездных мероприятий в районы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883" y="2448176"/>
            <a:ext cx="5631132" cy="203467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Октябрь</a:t>
            </a:r>
            <a:r>
              <a:rPr lang="ru-RU" sz="1400" b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2023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Место: педагогический колледж, город Болотное, </a:t>
            </a:r>
            <a:r>
              <a:rPr lang="ru-RU" sz="14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Болотнинский</a:t>
            </a: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район Новосибирской области</a:t>
            </a:r>
          </a:p>
          <a:p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Количество участников: </a:t>
            </a:r>
            <a:r>
              <a:rPr lang="ru-RU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более 100</a:t>
            </a:r>
            <a:endParaRPr lang="ru-RU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Формат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работы: урок мужества и патриотического воспитания на личном примере чемпиона Михаила </a:t>
            </a:r>
            <a:r>
              <a:rPr lang="ru-RU" sz="1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Алояна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</a:p>
          <a:p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стречи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 представителями администрации и руководителями спортивных школ. В ходе мониторинга была выявлена проблема отсутствия спортивного врача, что лишает спортсменов возможности получить медицинский допуск на 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соревнования</a:t>
            </a:r>
          </a:p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Комиссией </a:t>
            </a: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было подано 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соответствующее обращение. 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71" y="77002"/>
            <a:ext cx="5007880" cy="6679933"/>
          </a:xfrm>
          <a:prstGeom prst="teardrop">
            <a:avLst/>
          </a:prstGeom>
          <a:ln w="101600" cmpd="thinThick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5926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272</TotalTime>
  <Words>692</Words>
  <Application>Microsoft Office PowerPoint</Application>
  <PresentationFormat>Широкоэкранный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Сектор</vt:lpstr>
      <vt:lpstr>«Россия – спортивная держава»</vt:lpstr>
      <vt:lpstr>Презентация PowerPoint</vt:lpstr>
      <vt:lpstr>Нормативно-правовая база</vt:lpstr>
      <vt:lpstr>Задача: к 2024 году увеличить количество людей, ведущих активный образ жизни, до 55%,  а к 2030 году — до 70%. При этом спорт должен быть не модой, а устойчивой привычкой!</vt:lpstr>
      <vt:lpstr>Работа комиссии по развитию спорта и туризма оп нсо</vt:lpstr>
      <vt:lpstr>1. Участие в федеральных проектах</vt:lpstr>
      <vt:lpstr>2. Взаимодействие  со спортивными клубами  и спортивными объединениями </vt:lpstr>
      <vt:lpstr>3. Комплексный подход  Практика выездных мероприятий в районы области</vt:lpstr>
      <vt:lpstr>3. Комплексный подход   Практика выездных мероприятий в районы области</vt:lpstr>
      <vt:lpstr>3. Комплексный подход  Практика выездных мероприятий в районы области</vt:lpstr>
      <vt:lpstr>Приоритетные направления в работе  </vt:lpstr>
      <vt:lpstr>Спорт – норма жизни!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</dc:creator>
  <cp:lastModifiedBy>Катерина</cp:lastModifiedBy>
  <cp:revision>24</cp:revision>
  <dcterms:created xsi:type="dcterms:W3CDTF">2023-12-15T15:22:31Z</dcterms:created>
  <dcterms:modified xsi:type="dcterms:W3CDTF">2023-12-15T19:54:42Z</dcterms:modified>
</cp:coreProperties>
</file>